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F414DA-50A1-415C-8CBE-5FDE9A2BF7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DCCEC2-31E3-4550-A3A9-EEAB2532E2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interface of flexible dynamic query forms of Tripal MegaSearch. The filters, pre-populated with values mapped to the underlying data source columns, can be added dynamically in this type of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E39668-B201-4DC8-BDC8-C6A8B00996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An example interface of flexible dynamic query forms of Tripal MegaSearch. The filters, pre-populated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75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An example interface of flexible dynamic query forms of Tripal MegaSearch. The filters, pre-populated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2024-05-16T21:30:55Z</dcterms:modified>
</cp:coreProperties>
</file>