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044857-2F38-40F4-9E6B-27B5198353C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DA8489-B06C-4905-9AC9-5AECD0A11CB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COSMIC Gene View histogram from clicking the ‘AA mutation start or AA mutation stop’ position. The amino acid serine at position 45 is mutated to a phenylalanine.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DF0412-26CF-4D45-BADA-B1F81D43434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4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A COSMIC Gene View histogram from clicking the ‘AA mutation start or AA mutation stop’ position. The amino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16200" y="1371600"/>
            <a:ext cx="392138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A COSMIC Gene View histogram from clicking the ‘AA mutation start or AA mutation stop’ position. The amino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2024-05-17T06:50:13Z</dcterms:modified>
</cp:coreProperties>
</file>