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2688FF-E1A6-4CA6-9109-1AC37DDDBA8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92E739-B2F7-4583-ABC6-85F9969810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14. </a:t>
            </a:r>
            <a:r>
              <a:rPr lang="en-US" altLang="en-US">
                <a:latin typeface="Arial" pitchFamily="34" charset="0"/>
                <a:ea typeface="Arial" pitchFamily="34" charset="0"/>
              </a:rPr>
              <a:t>Genotype Search Results tab. A. Download Data section where users can download phenotype data as well as genotype data when the data is available. B. Column options section where users can add columns either for phenotype or genotype data. C. Link to the account page where users can access the downloaded data files.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8E1A08-10CA-43D7-B2E3-B9376CD4D09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5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baab054, </a:t>
            </a:r>
            <a:r>
              <a:rPr lang="en-US" altLang="en-US" sz="1000">
                <a:solidFill>
                  <a:srgbClr val="333333"/>
                </a:solidFill>
                <a:hlinkClick r:id="rId3"/>
              </a:rPr>
              <a:t>https://doi.org/10.1093/database/baab054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14. </a:t>
            </a:r>
            <a:r>
              <a:rPr lang="en-US" altLang="en-US" b="0"/>
              <a:t>Genotype Search Results tab. A. Download Data section where users can download phenotype data as well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4863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14. Genotype Search Results tab. A. Download Data section where users can download phenotype data as well 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2024-05-19T14:15:32Z</dcterms:modified>
</cp:coreProperties>
</file>