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81C32-763F-4C89-B060-67DC393EAB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D0CFA-4E50-4C41-AF73-0CBA23B00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heatmap representing the association (in red) and no association (in blue) of genes with the different reproductive disorders indexed in MIK.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B6DFA-4956-4C77-8F09-14A41125EC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heatmap representing the association (in red) and no association (in blue) of genes with the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98900" y="1371600"/>
            <a:ext cx="13439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heatmap representing the association (in red) and no association (in blue) of genes with the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2024-05-19T15:40:31Z</dcterms:modified>
</cp:coreProperties>
</file>