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863CC8-A2BE-4746-9129-AFD01E4E3E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2E037C-6494-4040-B318-88FD61FDC1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Canned query data input page. The user selects the pathway and species names from the respective drop down lists and then presses the ‘Run query’ button.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311A0C-505E-4E3B-95A1-7DE810A8C5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Canned query data input page. The user selects the pathway and species names from the respective drop down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7767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Canned query data input page. The user selects the pathway and species names from the respective drop down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2024-05-16T03:59:33Z</dcterms:modified>
</cp:coreProperties>
</file>