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FBE1A-C430-49E1-A74B-CE80974FB3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16984-FDA9-4A12-9EC7-A123B6270D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information table with links to user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E6F8B-57E9-44B0-8C71-8D88183639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System information table with links to user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24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System information table with links to user activities.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2024-05-03T19:52:22Z</dcterms:modified>
</cp:coreProperties>
</file>