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F7816-6894-4AE5-B774-575E9C1341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14ACF-2381-427B-8662-DF68E35E8D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comparisons between causative and other human lncRNAs. Wilcoxon rank-sum tests were performed on the webserver of LnCompare for comparison analyses of 124 causative human lncRNAs and 509 other (manually annotated as non-causative) human lncRNAs using 109 features. The analysis only performed on lncRNAs with Ensembl IDs. *P &lt; 0.05, **P &lt; 0.01, ***P &lt; 0.001, error bars show the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 All rights reserved. For Permissions, please email: journals.permissions@oup.comThis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D1997-B093-40B7-AE5F-D79B5B0D23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comparisons between causative and other human lncRNAs. Wilcoxon rank-sum tests were performed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70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comparisons between causative and other human lncRNAs. Wilcoxon rank-sum tests were performed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2024-05-19T17:38:29Z</dcterms:modified>
</cp:coreProperties>
</file>