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F2DE2-7B45-44C4-A722-F9433A0125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E9082-B232-4F25-B953-C07D68CD0B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candidate evaluation. The example shows the candidate sentence, the gold standard and predicted statements. The scores are provided for all primary and secondary levels (8). Abbreviations: PMID (PubMed identifier), true positive (TP), false positive (FP), false negative (FN), recall (R), precision (P). Adapted and reprinted with permission from Fluck et al. (7).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467EE-9994-49A9-A3F5-4EC4A1C9DE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 example of a candidate evaluation. The example shows the candidate sentence, the gold standard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7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An example of a candidate evaluation. The example shows the candidate sentence, the gold standard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2024-05-20T04:02:46Z</dcterms:modified>
</cp:coreProperties>
</file>