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594D0-7412-4D58-B8DD-EE7D384AF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EE656-BD89-46F8-B00B-66D0380950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Excerpt from a sample GEO SOFT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214AA-21CF-4B9E-99B9-E56DF9F124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Excerpt from a sample GEO SOFT 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448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Excerpt from a sample GEO SOFT 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2024-05-19T12:58:10Z</dcterms:modified>
</cp:coreProperties>
</file>