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77016C-8CC5-49EF-BD72-A72A33B3E9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C6056-A2EF-45FF-AE9A-1079362174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results of several pathways. Axis is hidden for more intuitive demonstration.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1439FE-11C5-4FF9-AE12-69FC82AFD1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Visualization results of several pathways. Axis is hidden for more intuitive demonstration.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29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Visualization results of several pathways. Axis is hidden for more intuitive demonstration.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2024-05-19T15:40:35Z</dcterms:modified>
</cp:coreProperties>
</file>