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37214-4925-460E-991C-E421ACA853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DC0FD-E429-44B8-8FC5-2A9789BC4C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 deviation expressing the average worker work time distribution (in seconds), and the histogram of the occurrence events (with a cutoff of 50 seconds).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DC34A-B68B-44DA-BAD4-08D5C2DAAC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Standard deviation expressing the average worker work time distribution (in seconds), and the histogram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2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Standard deviation expressing the average worker work time distribution (in seconds), and the histogram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2024-05-19T15:41:16Z</dcterms:modified>
</cp:coreProperties>
</file>