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17200-2D58-465A-8F57-FCB5B34D2C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27A84-1413-43EB-934D-4246818DC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the predefined categories of ‘Specialty Characteristics’.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F7378-C3E1-445E-88BD-525C41758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showing the predefined categories of ‘Specialty Characteristics’.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Screenshot showing the predefined categories of ‘Specialty Characteristics’.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2024-05-15T15:42:18Z</dcterms:modified>
</cp:coreProperties>
</file>