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5D806-7210-4774-91EA-65513CADB2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442F0-DD89-4BF7-99A9-D16E5A687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 B) Search page and result page of KEGG enrichment, (C, D) Search page and result page of GO Enrichment, (E, F) Search page and result page of Alignment.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EF257-72FB-4D50-891A-7307EFF283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(A, B) Search page and result page of KEGG enrichment, (C, D) Search page and result page of GO Enrichment,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839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(A, B) Search page and result page of KEGG enrichment, (C, D) Search page and result page of GO Enrichment,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2024-05-08T23:52:10Z</dcterms:modified>
</cp:coreProperties>
</file>