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68EE6A-9356-4D6E-BC53-D9692DBCFE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E45CB-D203-40D7-B823-AEB62086FC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TMC-SNPdb 2.0 and characteristic features of the variants in the database; A) schematic workflow of the steps in the development of the database; the raw variants obtained from the analysis of 173 normal samples were subject to quality/recurrence filter, followed by the depletion of variants found in germline and somatic databases to obtain novel germline variants; B) distribution of coding and non-coding variants; C) distribution of different types of synonymous variants, non-synonymous variants and INDELs; D) proportion of types of non-coding variants, identified in the TMC-SNPdb 2.0. IGR and RNA (in panel D) correspond to the intergenic and non-coding RNA variants in the database,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7FCDC-92FB-4689-B915-218B32A958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Development of TMC-SNPdb 2.0 and characteristic features of the variants in the database; A) schematic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262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Development of TMC-SNPdb 2.0 and characteristic features of the variants in the database; A) schematic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2024-05-09T05:49:51Z</dcterms:modified>
</cp:coreProperties>
</file>