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58444-8A97-4684-8873-DE1C70F9D9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72DF1-C73C-4FAB-ABA0-62764B215C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Descriptive information is included in the Overview section of protein pages in the SGD.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DE966-C25A-47E6-A070-8D92E6AC28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Descriptive information is included in the Overview section of protein pages in the SGD.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383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Descriptive information is included in the Overview section of protein pages in the SGD.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2024-05-19T12:34:51Z</dcterms:modified>
</cp:coreProperties>
</file>