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91C37-61A1-4E9F-9D72-E61514C6C0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E13C61-3A8A-4FC7-8996-1557C1B623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Workflow to select the best primer pairs. The selection of the best primer pairs is automated according to these hierarchical criteria. First, each primer pair is blasted and potentially discarded as described in the Figure and in the main text. Then, with the remaining primer pairs, pairs are discarded if at least one primer spans the 5′- or 3′-UTR. After these two stringent filtering steps, the remaining primers are ranked according to (i) highest transcript coverage, (ii) whether the primers are located within the same exon (not desirable) or not (desirable) and (iii) smallest amplicon size which has shown to be more optimal for qPCR efficiency and experimental variation (35).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B4AE3-53C8-41B6-99D8-AC7F3F02B8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Workflow to select the best primer pairs. The selection of the best primer pairs is automated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51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Workflow to select the best primer pairs. The selection of the best primer pairs is automated according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2024-05-02T21:18:27Z</dcterms:modified>
</cp:coreProperties>
</file>