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99E0DA2-55AC-4DFB-95FE-D3C07BB9617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7B4AC50-3EFA-499E-947C-1C84C313D6B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Disease curation flow diagram. Prioritized gene lists derived from disease databases are used to search PubMed using the text mining tool OntoMate. The ranked abstract list obtained is manually curated to generate primary and orthologous annotations.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DA28037-3322-4BAF-B7DF-4998D2CF5DA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Disease annotation display examples. Shown fields are term, qualifier (A1), evidence code, “With” field (A2), reference, “Notes” field composed of background disease field (A3), alteration level field, modifier field, location field (two entries, B1), free text field (A4).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DA28037-3322-4BAF-B7DF-4998D2CF5DA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ClinVar Automated Import and Annotation Pipeline flow chart.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DA28037-3322-4BAF-B7DF-4998D2CF5DA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OMIM Disease Annotation Pipeline flow chart.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DA28037-3322-4BAF-B7DF-4998D2CF5DA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RGD home page showing Disease Portal entry points. Disease Portals can be accessed via the landing page or object report pages.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DA28037-3322-4BAF-B7DF-4998D2CF5DA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The Sensory Organ Disease Portal main page. A , category tabs; B , term drop-down menus; C , summary table; D , Genome Viewer; E , synteny function; F , single chromosome view and functionality; G , gene, QTL, strain lists; H , portal GO term annotation frequencies.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DA28037-3322-4BAF-B7DF-4998D2CF5DA0}"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Cross-species use case for identifying genes associated with glomerulonephritis using the Renal Disease Portal and the OLGA tool.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DA28037-3322-4BAF-B7DF-4998D2CF5DA0}"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w03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w03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w03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w03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w034"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w034"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database/baw034"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baw034, </a:t>
            </a:r>
            <a:r>
              <a:rPr lang="en-US" altLang="en-US" sz="1000">
                <a:solidFill>
                  <a:srgbClr val="333333"/>
                </a:solidFill>
                <a:hlinkClick r:id="rId3"/>
              </a:rPr>
              <a:t>https://doi.org/10.1093/database/baw034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Disease curation flow diagram. Prioritized gene lists derived from disease databases are used to search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14600" y="1371600"/>
            <a:ext cx="411806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baw034, </a:t>
            </a:r>
            <a:r>
              <a:rPr lang="en-US" altLang="en-US" sz="1000">
                <a:solidFill>
                  <a:srgbClr val="333333"/>
                </a:solidFill>
                <a:hlinkClick r:id="rId3"/>
              </a:rPr>
              <a:t>https://doi.org/10.1093/database/baw034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Disease annotation display examples. Shown fields are term, qualifier (A1), evidence code, “With” field (A2),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72093"/>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baw034, </a:t>
            </a:r>
            <a:r>
              <a:rPr lang="en-US" altLang="en-US" sz="1000">
                <a:solidFill>
                  <a:srgbClr val="333333"/>
                </a:solidFill>
                <a:hlinkClick r:id="rId3"/>
              </a:rPr>
              <a:t>https://doi.org/10.1093/database/baw034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ClinVar Automated Import and Annotation Pipeline flow chart.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01900" y="1371600"/>
            <a:ext cx="413570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baw034, </a:t>
            </a:r>
            <a:r>
              <a:rPr lang="en-US" altLang="en-US" sz="1000">
                <a:solidFill>
                  <a:srgbClr val="333333"/>
                </a:solidFill>
                <a:hlinkClick r:id="rId3"/>
              </a:rPr>
              <a:t>https://doi.org/10.1093/database/baw034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OMIM Disease Annotation Pipeline flow chart.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27300" y="1371600"/>
            <a:ext cx="407729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baw034, </a:t>
            </a:r>
            <a:r>
              <a:rPr lang="en-US" altLang="en-US" sz="1000">
                <a:solidFill>
                  <a:srgbClr val="333333"/>
                </a:solidFill>
                <a:hlinkClick r:id="rId3"/>
              </a:rPr>
              <a:t>https://doi.org/10.1093/database/baw034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RGD home page showing Disease Portal entry points. Disease Portals can be accessed via the landing page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87600" y="1371600"/>
            <a:ext cx="437888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baw034, </a:t>
            </a:r>
            <a:r>
              <a:rPr lang="en-US" altLang="en-US" sz="1000">
                <a:solidFill>
                  <a:srgbClr val="333333"/>
                </a:solidFill>
                <a:hlinkClick r:id="rId3"/>
              </a:rPr>
              <a:t>https://doi.org/10.1093/database/baw034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The Sensory Organ Disease Portal main page. A , category tabs; B , term drop-down menus; C , summary table;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08300" y="1371600"/>
            <a:ext cx="3333845"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baw034, </a:t>
            </a:r>
            <a:r>
              <a:rPr lang="en-US" altLang="en-US" sz="1000">
                <a:solidFill>
                  <a:srgbClr val="333333"/>
                </a:solidFill>
                <a:hlinkClick r:id="rId3"/>
              </a:rPr>
              <a:t>https://doi.org/10.1093/database/baw034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Cross-species use case for identifying genes associated with glomerulonephritis using the Renal Disease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78000" y="1371600"/>
            <a:ext cx="559485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Disease curation flow diagram. Prioritized gene lists derived from disease databases are used to search ...</vt:lpstr>
      <vt:lpstr>Figure 2. Disease annotation display examples. Shown fields are term, qualifier (A1), evidence code, “With” field (A2), ...</vt:lpstr>
      <vt:lpstr>Figure 3. ClinVar Automated Import and Annotation Pipeline flow chart.
</vt:lpstr>
      <vt:lpstr>Figure 4. OMIM Disease Annotation Pipeline flow chart.
</vt:lpstr>
      <vt:lpstr>Figure 5. The RGD home page showing Disease Portal entry points. Disease Portals can be accessed via the landing page ...</vt:lpstr>
      <vt:lpstr>Figure 6. The Sensory Organ Disease Portal main page. A , category tabs; B , term drop-down menus; C , summary table; ...</vt:lpstr>
      <vt:lpstr>Figure 7. Cross-species use case for identifying genes associated with glomerulonephritis using the Renal Disease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2024-05-14T18:30:15Z</dcterms:modified>
</cp:coreProperties>
</file>