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24453-D353-4D69-A84D-E98AD66D12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E00A7-763C-4FED-887E-6BCE7B4CAF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MGI curated phenotype data for other mutant alleles of the same gene for each of the mouse lines produced from EUCOMM ES cell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C991C-731C-46E7-8401-891702671B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MGI curated phenotype data for other mutant alleles of the same gene for each of the mouse lines produced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82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MGI curated phenotype data for other mutant alleles of the same gene for each of the mouse lines produced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2024-05-03T13:42:52Z</dcterms:modified>
</cp:coreProperties>
</file>