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2342C-EAAC-4107-9B65-430BC486D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795A6-9792-48E1-90E8-4A1D529949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for the classification analyses of the ncVar dataset by three different software tools: FATHMM-XF, CADD v1.4 and DANN. FATHMM-XF and CADD predict the pathogenicity of the ncVarDB variants with noticeably higher specificity and sensitivity than DANN. Overall good performance of all three tools additionally validates the ncVar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F33B1-0EB4-4668-B6E4-C9C0DCD767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ROC curves for the classification analyses of the ncVar dataset by three different software tools: FATHMM-XF,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332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ROC curves for the classification analyses of the ncVar dataset by three different software tools: FATHMM-XF,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2024-05-19T15:40:18Z</dcterms:modified>
</cp:coreProperties>
</file>