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29ECF-9BFE-473A-9541-553ED3D2B6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2E891-7E68-43B3-B3C3-3C288D0691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architecture of the Bookshelf system. Command line interface is represented by CLI.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89811-84EF-4B36-A83F-7C77B1B681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architecture of the Bookshelf system. Command line interface is represented by CLI.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Overall architecture of the Bookshelf system. Command line interface is represented by CLI.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2024-07-27T02:59:24Z</dcterms:modified>
</cp:coreProperties>
</file>