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072F4E-3E8E-41AD-B813-979B81BA4F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F78A0F-4B40-4882-9B33-3ACFF88BF7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BEL statement sample from the biocreative V BEL corpus.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36FC86-281C-431B-91DF-2205464092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BEL statement sample from the biocreative V BEL corpus.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33467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 BEL statement sample from the biocreative V BEL corpus.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2024-05-08T22:53:05Z</dcterms:modified>
</cp:coreProperties>
</file>