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9E919F-CA24-44D5-B4EA-D2BDA8F15C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8F1324-9210-4BBE-8947-4044651158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framework, core system and programming language of FOPGDB.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5DF2CF-94F6-4788-A885-0F6DD15C7B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framework, core system and programming language of FOPGDB.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378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framework, core system and programming language of FOPGDB.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2024-05-20T10:20:01Z</dcterms:modified>
</cp:coreProperties>
</file>