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6B4F1-F1B1-4803-A111-1AED98B5A2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5C84C-4417-4FCB-954E-7822858581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Operating instructions of the RHPCG database. (A) Overview of the multi-omics interface of RHPCG. (B) Search by gene section. (C) Search by cancer section. (D) Information box. (E) Multi-omics visualization section. (F) Table of motif results. (G) Network of motifs. (H) Potential targets of the Hippo signaling pathway. (I) Download page of RHPCG.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0EA1D-42F1-4578-8BE7-5069BAC583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Operating instructions of the RHPCG database. (A) Overview of the multi-omics interface of RHPCG. (B)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86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Operating instructions of the RHPCG database. (A) Overview of the multi-omics interface of RHPCG. (B) 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2024-05-14T03:16:44Z</dcterms:modified>
</cp:coreProperties>
</file>