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B29EE-41DB-4F3E-8936-6A4F0722E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41084-8CE8-484A-BF39-8B3A1766E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End-to-end data flow of the WASP web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F1290-E21F-4BDA-88B7-2CF575F93E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End-to-end data flow of the WASP web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End-to-end data flow of the WASP web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2024-05-11T21:27:33Z</dcterms:modified>
</cp:coreProperties>
</file>