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A87B9-28DD-4F9C-9E3B-2B98B318E4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7A261-0791-4AA7-9511-A2A800AE78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 different browsing capabilities are available in Revenant. In the first one (top panel) proteins are listed sequentially using their RV codes. In the second browser (bottom panel) we display the Revenant proteins in an Earth’s timeline showing important biological events since the origin of life.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211AA8-220A-46C4-A7E2-160B61C0EB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baaa031, </a:t>
            </a:r>
            <a:r>
              <a:rPr lang="en-US" altLang="en-US" sz="1000">
                <a:solidFill>
                  <a:srgbClr val="333333"/>
                </a:solidFill>
                <a:hlinkClick r:id="rId3"/>
              </a:rPr>
              <a:t>https://doi.org/10.1093/database/baaa031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 different browsing capabilities are available in Revenant. In the first one (top panel) proteins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552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Two different browsing capabilities are available in Revenant. In the first one (top panel) proteins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2024-05-19T13:19:12Z</dcterms:modified>
</cp:coreProperties>
</file>