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5A10C-BB52-441A-B93C-878FECB70C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0F754-4DB1-4331-BF84-1CE02940DE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home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7D61E-79C9-4CBB-83A8-D05BA3A67C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System home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02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System home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2024-04-29T08:58:20Z</dcterms:modified>
</cp:coreProperties>
</file>