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87921B-5CCA-4997-A41F-20952C3B55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405335-A6F5-4A25-AFF1-B4A6429E85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tab where users can view and edit the phenotype details of a specific sample.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8645B4-E4D3-4E19-AA18-06A0A74692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Sample tab where users can view and edit the phenotype details of a specific sample.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493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Sample tab where users can view and edit the phenotype details of a specific sample.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2024-05-19T16:20:16Z</dcterms:modified>
</cp:coreProperties>
</file>