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88AE4-AE90-409A-AF24-2C524596D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C2001-A7A9-4CEE-8FCA-3B6CC20F1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Preferences for rewards (Q27).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30818-34B6-467D-9D15-E8D20CEEB9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14. </a:t>
            </a:r>
            <a:r>
              <a:rPr lang="en-US" altLang="en-US" b="0"/>
              <a:t>Preferences for rewards (Q27).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14. Preferences for rewards (Q27).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2024-07-27T03:38:10Z</dcterms:modified>
</cp:coreProperties>
</file>