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AAA17-7A49-419C-92D6-23FEF2E062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40300-65C0-4126-A3BB-C0A5C9339C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A52B0-D44A-4904-823F-0AAA328294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EA52B0-D44A-4904-823F-0AAA328294F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8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concept of intrinsic binding parameters after accounting for ligand binding–linked protonation reactions. ...</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2024-04-29T07:32:51Z</dcterms:modified>
</cp:coreProperties>
</file>