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2053F-35C1-4AEE-ABE4-5E660F1714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495D6-7F86-496A-B923-8B38F4F2D2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Structure of a BEL statement. This example of a BEL statement describes that an abundance of the chemical corticosteroid reduces the biological process Oxidative Stress . For the identification and disambiguation of domain-specific terms and concepts in BEL pre-defined namespaces, in this example, CHEBI and MESHPP are used. The namespaces CHEBI contains chemical entities from the resource ChEBI ( http://www.ebi.ac.uk/chebi/ ) and MESHPP contains various biological processes from MeSH ( http://www.nlm.nih.gov/mesh/ ) Phenomena and Processes [G] branch.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All rights reserved. For permissions, please e-mail: journals.permissions@oup.com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78E56-57EE-46ED-89A1-5F9DE5121F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Structure of a BEL statement. This example of a BEL statement describes that an abundance of the chemical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0886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Structure of a BEL statement. This example of a BEL statement describes that an abundance of the chemical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2024-05-18T21:14:59Z</dcterms:modified>
</cp:coreProperties>
</file>