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B29A4-225F-481B-BF7E-99DEBD9F93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8C5E69-4B06-4469-9C2E-E0BC7EBCD7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Phylogram depicting relationships among S. cerevisiae strains based on Unweighted Pair Group Method with Arithmetic Mean (UPGMA) clustering of whole-genomic distances as calculated by Nijkamp et al. (16). Redrawn from Nijkamp et al. (16).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F5034-D58A-4EF2-B2C7-1063676EA8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Phylogram depicting relationships among S. cerevisiae strains based on Unweighted Pair Group Method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Phylogram depicting relationships among S. cerevisiae strains based on Unweighted Pair Group Method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2024-05-19T11:37:32Z</dcterms:modified>
</cp:coreProperties>
</file>