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350E6-6D8E-4B24-B008-2C8BF1EC23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D1CA24-A380-47B7-901E-D0481705A9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Webpage of the bioinformatics tools, including BLAST (A), selective test (B), LiftOver (C) and GWAS Single-Trait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4CDD3-214B-4163-BD13-8C5865EAC2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Webpage of the bioinformatics tools, including BLAST (A), selective test (B), LiftOver (C) and GWAS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931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Webpage of the bioinformatics tools, including BLAST (A), selective test (B), LiftOver (C) and GWAS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2024-05-20T10:01:13Z</dcterms:modified>
</cp:coreProperties>
</file>