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7CAEA-D6FB-4588-B854-8715C9066B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706DEA-CBEA-4815-87F8-23A110E356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Haplotype bin map tools developed in MaizeCUBIC to display the mosaic structure for progenies in population.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95095-4DB5-4E79-AAEC-BB6F9D6A42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Haplotype bin map tools developed in MaizeCUBIC to display the mosaic structure for progenies in population.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93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Haplotype bin map tools developed in MaizeCUBIC to display the mosaic structure for progenies in population.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2024-05-19T14:53:18Z</dcterms:modified>
</cp:coreProperties>
</file>