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9B983-25D9-44E0-85F5-7A701A21A5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9E627-0BE4-46B3-99D8-E42C3C7DAE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(A–G) Represents number of total SiRNA’s and classified IM/non-IM siRNAs identified for genomic segments L, S and whole genome of each mammarenavirus.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4CB4A-FD2F-4346-BBEA-5FD2CE7A06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(A–G) Represents number of total SiRNA’s and classified IM/non-IM siRNAs identified for genomic segments L, 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85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(A–G) Represents number of total SiRNA’s and classified IM/non-IM siRNAs identified for genomic segments L, 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2024-05-19T15:47:34Z</dcterms:modified>
</cp:coreProperties>
</file>