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18E42D-2CB6-490B-A4CF-2D3D1A0D99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C0A626-F174-4902-95AD-BB6A3A2170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Input and output features for the peptide to genome program execution. The green table indicates the peptide positions for each transcript id, and the program’s output provides the genomic locations as depicted in the blue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FACFE-850F-49C1-A4E3-176B13E5EE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baab066, </a:t>
            </a:r>
            <a:r>
              <a:rPr lang="en-US" altLang="en-US" sz="1000">
                <a:solidFill>
                  <a:srgbClr val="333333"/>
                </a:solidFill>
                <a:hlinkClick r:id="rId3"/>
              </a:rPr>
              <a:t>https://doi.org/10.1093/database/baab066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Input and output features for the peptide to genome program execution. The green table indicates the peptide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121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Input and output features for the peptide to genome program execution. The green table indicates the peptide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2024-05-18T16:09:22Z</dcterms:modified>
</cp:coreProperties>
</file>