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FD22F-A57D-4CC6-9ABA-A0728E17FD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0F8DB-0C3F-4552-8E1B-F647F4917B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35F1A-E15C-4D25-B2C4-0338A2B361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2024-05-14T11:43:53Z</dcterms:modified>
</cp:coreProperties>
</file>