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5B7AC-D6BF-4C6B-8A3D-18FE38367D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CFD1AF-D907-4126-95D7-911724E530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summary of HistoneDB 2.0 web site. (a) information page for a given histone type, (b) a summary page for a typical histone variant, (c) ‘Curated sequences’ tab of the histone variant page, (d) a table view of HMMER scores used to classify the selected sequences from the automatically extracted set (access via ‘Advanced’ menu, ‘Score against all HMMs’ button).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US Government employees and is in the public domain in the United States.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B8D35-FE8C-4561-9FCD-F66ACFACEB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 summary of HistoneDB 2.0 web site. (a) information page for a given histone type, (b) a summary page for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233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 summary of HistoneDB 2.0 web site. (a) information page for a given histone type, (b) a summary page for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2024-05-20T03:10:18Z</dcterms:modified>
</cp:coreProperties>
</file>