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244E27-0300-49AC-AE1F-82677DBEBD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0EA420-0405-4816-BABF-E4D96EB06D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LncRNA transcript characterization. (A) Distribution of transcript lengths for known lncRNAs (red), novel lncRNAs (green) and protein-coding genes (blue). (B) Boxplot of coding potential of transcripts by txCDS tool computed in three sets: known lncRNAs (red), novel lncRNAs (green) and protein-coding genes (blue). The statistical significance difference was calculated using Wilcoxon rank sum test. ‘ns’: non-significant, ‘****’: P-value &lt; 0.001. (C) Boxplot of disease specificity score in three sets: known lncRNAs (red), novel lncRNAs (green) and protein-coding genes (blue). (D) Top 10 statistically significant enriched GO terms (molecular function category) for lncRNA HOTTIP 12 adjacent genes.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D4F57-80EC-4C37-81D3-76B910217C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5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LncRNA transcript characterization. (A) Distribution of transcript lengths for known lncRNAs (red), novel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154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LncRNA transcript characterization. (A) Distribution of transcript lengths for known lncRNAs (red), novel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2024-05-18T05:12:14Z</dcterms:modified>
</cp:coreProperties>
</file>