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03970C-4BD5-4A14-8EE2-84469214F9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A24701-BB37-4415-9BF1-D021ED7364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FunSecKB. To search the database users can enter NCBI RefSeq gi or accession number, UniProt accession number, keywords or species. The database consists of information generated using seven prediction tools and subcellular location annotated in UniProtKB and our own manual curation. Users can browse through the results using the web user-interface. Links to external databases and resources are also provided for further exploration. Whole secretome sequences can be downloaded and BLAST utility can be accessed from the database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9EC520-18F6-45DC-91DE-56F8709540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bar001, </a:t>
            </a:r>
            <a:r>
              <a:rPr lang="en-US" altLang="en-US" sz="1000">
                <a:solidFill>
                  <a:srgbClr val="333333"/>
                </a:solidFill>
                <a:hlinkClick r:id="rId3"/>
              </a:rPr>
              <a:t>https://doi.org/10.1093/database/bar001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FunSecKB. To search the database users can enter NCBI RefSeq gi or accession number, UniProt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636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FunSecKB. To search the database users can enter NCBI RefSeq gi or accession number, UniProt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2024-05-06T13:59:30Z</dcterms:modified>
</cp:coreProperties>
</file>