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E67949-6BE6-47F5-9C2C-414A3686813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E455B6-C5D0-4213-86B7-9561950F5A3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Manual summary of MatA from RegulonDB. Numbers in brackets are citations for the articles employed to elaborate the summary.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650320-041F-495B-A78D-CE759527074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10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baaa109,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https://doi.org/10.1093/database/baaa109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Manual summary of MatA from RegulonDB. Numbers in brackets are citations for the articles employed to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7519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Manual summary of MatA from RegulonDB. Numbers in brackets are citations for the articles employed to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2024-05-19T13:58:02Z</dcterms:modified>
</cp:coreProperties>
</file>