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EFA43F-8A79-4462-A717-769A7EE720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C7D20-E454-4F67-B988-CDDE37C1EF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 of the four different types of fusion transcripts.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58F95-D7FE-4167-ACFC-B6FD39C208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representation of AtFusionDB.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58F95-D7FE-4167-ACFC-B6FD39C2085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Tissue-wise distribution of total 3520 experimental samples analysed for incorporation into AtFusionDB.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58F95-D7FE-4167-ACFC-B6FD39C2085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y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y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Representation of the four different types of fusion transcripts.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56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Overall representation of AtFusionDB.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939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Tissue-wise distribution of total 3520 experimental samples analysed for incorporation into AtFusionDB.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7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Representation of the four different types of fusion transcripts.
</vt:lpstr>
      <vt:lpstr>Figure 2 Overall representation of AtFusionDB.
</vt:lpstr>
      <vt:lpstr>Figure 3 Tissue-wise distribution of total 3520 experimental samples analysed for incorporation into AtFusionDB.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2024-05-20T06:26:13Z</dcterms:modified>
</cp:coreProperties>
</file>