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298D6-BADC-47BA-9517-F2251B2CB3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87A88-DA09-4CEE-BA35-C59CEEBA52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statistics.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7C72A-E0C9-4E7B-884F-DB1A58CE01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Database statistics.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651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Database statistics.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2024-05-17T10:05:36Z</dcterms:modified>
</cp:coreProperties>
</file>