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5CDE26-A5AF-4E49-BC62-1C80AD7150D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49F87-14A1-40BC-8AC7-2ADD4AA2B7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human-curated InterPro entry, illustrating the detailed description provided for the entry and cross references to the GO and the member database signatures from which the entry is composed.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AA6CE6-0AB3-4C56-81A8-E5721D030B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 example human-curated InterPro entry, illustrating the detailed description provided for the entry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3009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 example human-curated InterPro entry, illustrating the detailed description provided for the entry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2024-05-07T23:06:26Z</dcterms:modified>
</cp:coreProperties>
</file>