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D6EBA4-2FD2-47FC-968B-B0B641A8CF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DE0117-200A-4B17-B569-D774E2E171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CIGAF website homepage showing a descriptive overview of the site contents, with the expanding tab list on the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355FA-5BB0-4C81-90BD-140245D7F8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CIGAF website homepage showing a descriptive overview of the site contents, with the expanding tab list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6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CIGAF website homepage showing a descriptive overview of the site contents, with the expanding tab list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2024-05-07T23:39:42Z</dcterms:modified>
</cp:coreProperties>
</file>