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BB8500-5FC0-4591-91FA-85B0ED2251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CA3473-2BBB-4AD5-875E-5CBAB1C429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database structure and construction. The work flow represents the mining of miRNAs and their target genes using Perl script and further incorporation into the database using mysql, perl-cgi, java, php and html.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A97C0-7510-466F-A761-7087D6B1A4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Contents of ‘LeukmiR’. Total number of (A) ALL miRNAs and (B) target genes for both human and mouse in LeukmiR compared to MirCosm, miR2Disease, PhenomiR, HMDD v2.0 and miRCancer databases. (C) Total number of microRNA targets with respect to different pathways. (D) Percentage of the same available in different signaling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A97C0-7510-466F-A761-7087D6B1A4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 ontology and disease ontology of miRNA targets in various signaling pathways. The gene ontology of targets represented in terms of their associated (A) molecular function (MF), (B) biological process (BP), (C) cellular component (CC) and (D) disease ontology of target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A97C0-7510-466F-A761-7087D6B1A45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5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5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baz151, </a:t>
            </a:r>
            <a:r>
              <a:rPr lang="en-US" altLang="en-US" sz="1000">
                <a:solidFill>
                  <a:srgbClr val="333333"/>
                </a:solidFill>
                <a:hlinkClick r:id="rId3"/>
              </a:rPr>
              <a:t>https://doi.org/10.1093/database/baz151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database structure and construction. The work flow represents the mining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261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baz151, </a:t>
            </a:r>
            <a:r>
              <a:rPr lang="en-US" altLang="en-US" sz="1000">
                <a:solidFill>
                  <a:srgbClr val="333333"/>
                </a:solidFill>
                <a:hlinkClick r:id="rId3"/>
              </a:rPr>
              <a:t>https://doi.org/10.1093/database/baz151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Contents of ‘LeukmiR’. Total number of (A) ALL miRNAs and (B) target genes for both human and mouse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612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baz151, </a:t>
            </a:r>
            <a:r>
              <a:rPr lang="en-US" altLang="en-US" sz="1000">
                <a:solidFill>
                  <a:srgbClr val="333333"/>
                </a:solidFill>
                <a:hlinkClick r:id="rId3"/>
              </a:rPr>
              <a:t>https://doi.org/10.1093/database/baz151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 ontology and disease ontology of miRNA targets in various signaling pathways. The gene ontology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12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representation of database structure and construction. The work flow represents the mining of ...</vt:lpstr>
      <vt:lpstr>Figure 2 Contents of ‘LeukmiR’. Total number of (A) ALL miRNAs and (B) target genes for both human and mouse in ...</vt:lpstr>
      <vt:lpstr>Figure 3 Gene ontology and disease ontology of miRNA targets in various signaling pathways. The gene ontology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2024-05-19T21:06:57Z</dcterms:modified>
</cp:coreProperties>
</file>