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9E6A66-15C9-405A-8711-CCF66420DD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5F02B7-5010-4A23-93BE-09B820BCFB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Bar plot of the answers to the question about the usefulness of GeMI for user’s future researches according to the survey participants.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7594C3-2B22-4875-A631-EF48ACC832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Bar plot of the answers to the question about the usefulness of GeMI for user’s future researches according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907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Bar plot of the answers to the question about the usefulness of GeMI for user’s future researches according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2024-05-05T11:35:43Z</dcterms:modified>
</cp:coreProperties>
</file>