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5BFB-D222-48F2-A265-44C2B2A96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74B13-4464-43F4-92C0-6FCB1B3936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Box-and-whisker plots illustrating curation time (on the left according to the decision taken, on the right per curator).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06DD8-BB34-4F32-BEE9-5B3DB2E76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Box-and-whisker plots illustrating curation time (on the left according to the decision taken, on the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0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Box-and-whisker plots illustrating curation time (on the left according to the decision taken, on the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2024-05-19T13:43:53Z</dcterms:modified>
</cp:coreProperties>
</file>