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2B315-719C-4D6F-BF05-F3F233F53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E4AFC-7F63-4B52-A3C3-6C9BFB0BA7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VRPG section under the Pangenome module shows a section in the graph pangenome.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247F7-B827-4553-BC48-2448A4B707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VRPG section under the Pangenome module shows a section in the graph pangenome.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8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VRPG section under the Pangenome module shows a section in the graph pangenome.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2024-05-09T02:24:33Z</dcterms:modified>
</cp:coreProperties>
</file>