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3ADB81-AC36-42B6-B086-39EEAB14135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9200EEF-857B-4661-9E96-340C64F8EFA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 of the development of the Phenol-Explorer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different tables and their relationships in the Phenol-Explorer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Phenol-Explorer: screenshot of simple searches for a food and the polyphenols it contains, or for a polyphenol and the foods containing 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Phenol-Explorer: screenshot of the distribution of the different original content values and their corresponding literature references, used to calculate a mean content value of a given polyphenol in a given food.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Phenol-Explorer: screenshot of an advanced search showing the different display options.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Phenol-Explorer: screenshot of the webpage from which new data can be added by an authorized compiler.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2010. Published by Oxford University Press.This is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F624511-AD16-4001-8782-EF6201ABC41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p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Schema of the development of the Phenol-Explorer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44900" y="1371600"/>
            <a:ext cx="18457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different tables and their relationships in the Phenol-Explorer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270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Phenol-Explorer: screenshot of simple searches for a food and the polyphenols it contains, or for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973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Phenol-Explorer: screenshot of the distribution of the different original content values and their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787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Phenol-Explorer: screenshot of an advanced search showing the different display options.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0" y="1371600"/>
            <a:ext cx="49920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2010, , 2010, bap024,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Phenol-Explorer: screenshot of the webpage from which new data can be added by an authorized compiler.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8357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Schema of the development of the Phenol-Explorer database.
</vt:lpstr>
      <vt:lpstr>Figure 2. The different tables and their relationships in the Phenol-Explorer database.
</vt:lpstr>
      <vt:lpstr>Figure 3. Phenol-Explorer: screenshot of simple searches for a food and the polyphenols it contains, or for a ...</vt:lpstr>
      <vt:lpstr>Figure 4. Phenol-Explorer: screenshot of the distribution of the different original content values and their ...</vt:lpstr>
      <vt:lpstr>Figure 5. Phenol-Explorer: screenshot of an advanced search showing the different display options.
</vt:lpstr>
      <vt:lpstr>Figure 6. Phenol-Explorer: screenshot of the webpage from which new data can be added by an authorized compiler.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2024-05-02T09:32:14Z</dcterms:modified>
</cp:coreProperties>
</file>