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4FE5D-5C9F-40C1-84C5-5D8BE2D54A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117E6-78E0-44DC-A998-8B68238ECE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EDGs with an (a) active, (b), passive (b), and (c) nominalized forms of the verb “activate”.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B45DD7-5A3A-4D5A-BB2C-0525B5F0AA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EDGs with an (a) active, (b), passive (b), and (c) nominalized forms of the verb “activate”.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691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EDGs with an (a) active, (b), passive (b), and (c) nominalized forms of the verb “activate”.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2024-05-18T18:52:23Z</dcterms:modified>
</cp:coreProperties>
</file>